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366E"/>
    <a:srgbClr val="F06A33"/>
    <a:srgbClr val="0CBCA7"/>
    <a:srgbClr val="D90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86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54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73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17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50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46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53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96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88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00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27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88FAAC-F17D-4704-AD34-6A8051DDD13A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6BB661-D89E-4D2E-90F3-54509B328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13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versità degli Studi di Genova - SHARPER Night">
            <a:extLst>
              <a:ext uri="{FF2B5EF4-FFF2-40B4-BE49-F238E27FC236}">
                <a16:creationId xmlns:a16="http://schemas.microsoft.com/office/drawing/2014/main" id="{8F6BA2E1-4C47-4294-71AA-B8A2BF2DC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4" y="60426"/>
            <a:ext cx="2053079" cy="174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far Dipartimento di Farmacia Università di Genova">
            <a:extLst>
              <a:ext uri="{FF2B5EF4-FFF2-40B4-BE49-F238E27FC236}">
                <a16:creationId xmlns:a16="http://schemas.microsoft.com/office/drawing/2014/main" id="{1705B5CE-C06E-7599-E325-8A1786697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4237" y="10572"/>
            <a:ext cx="1475057" cy="181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1ACA96-0A55-1B7F-E97A-ABC165B9DB85}"/>
              </a:ext>
            </a:extLst>
          </p:cNvPr>
          <p:cNvSpPr txBox="1"/>
          <p:nvPr/>
        </p:nvSpPr>
        <p:spPr>
          <a:xfrm>
            <a:off x="74884" y="2704289"/>
            <a:ext cx="119162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 +: INFO DAY</a:t>
            </a:r>
          </a:p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 2024/2025</a:t>
            </a:r>
          </a:p>
        </p:txBody>
      </p:sp>
      <p:pic>
        <p:nvPicPr>
          <p:cNvPr id="1036" name="Picture 12" descr="UNIVPM - Incontri di presentazione del bando Erasmus">
            <a:extLst>
              <a:ext uri="{FF2B5EF4-FFF2-40B4-BE49-F238E27FC236}">
                <a16:creationId xmlns:a16="http://schemas.microsoft.com/office/drawing/2014/main" id="{1247CD21-3441-8134-A17D-BFC2644DC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76" y="4824873"/>
            <a:ext cx="11913217" cy="53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1985-2015: i 30 anni della bandiera dell'Unione europea | Fare l'Europa">
            <a:extLst>
              <a:ext uri="{FF2B5EF4-FFF2-40B4-BE49-F238E27FC236}">
                <a16:creationId xmlns:a16="http://schemas.microsoft.com/office/drawing/2014/main" id="{E6837CAF-6D85-5F3D-30AF-C8C110DE7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284" y="47255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nettore 4">
            <a:extLst>
              <a:ext uri="{FF2B5EF4-FFF2-40B4-BE49-F238E27FC236}">
                <a16:creationId xmlns:a16="http://schemas.microsoft.com/office/drawing/2014/main" id="{CB9D0B95-E276-ABFE-BB76-84C35A7DD575}"/>
              </a:ext>
            </a:extLst>
          </p:cNvPr>
          <p:cNvSpPr/>
          <p:nvPr/>
        </p:nvSpPr>
        <p:spPr>
          <a:xfrm>
            <a:off x="126076" y="10689333"/>
            <a:ext cx="4190424" cy="3949430"/>
          </a:xfrm>
          <a:prstGeom prst="flowChartConnector">
            <a:avLst/>
          </a:prstGeom>
          <a:solidFill>
            <a:srgbClr val="F06A33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4400" b="1" dirty="0"/>
              <a:t>Mercoledì 6 Marzo 2024</a:t>
            </a:r>
          </a:p>
        </p:txBody>
      </p:sp>
      <p:sp>
        <p:nvSpPr>
          <p:cNvPr id="6" name="Connettore 5">
            <a:extLst>
              <a:ext uri="{FF2B5EF4-FFF2-40B4-BE49-F238E27FC236}">
                <a16:creationId xmlns:a16="http://schemas.microsoft.com/office/drawing/2014/main" id="{59A640B4-C604-0E94-01B7-DBF6FF66BB22}"/>
              </a:ext>
            </a:extLst>
          </p:cNvPr>
          <p:cNvSpPr/>
          <p:nvPr/>
        </p:nvSpPr>
        <p:spPr>
          <a:xfrm>
            <a:off x="3685078" y="12090915"/>
            <a:ext cx="3474479" cy="3257885"/>
          </a:xfrm>
          <a:prstGeom prst="flowChartConnector">
            <a:avLst/>
          </a:prstGeom>
          <a:solidFill>
            <a:srgbClr val="0CBCA7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4400" b="1" dirty="0"/>
              <a:t>Dalle</a:t>
            </a:r>
          </a:p>
          <a:p>
            <a:pPr algn="ctr"/>
            <a:r>
              <a:rPr lang="it-IT" sz="4400" b="1" dirty="0"/>
              <a:t>ore 9:30</a:t>
            </a:r>
          </a:p>
        </p:txBody>
      </p:sp>
      <p:sp>
        <p:nvSpPr>
          <p:cNvPr id="7" name="Connettore 6">
            <a:extLst>
              <a:ext uri="{FF2B5EF4-FFF2-40B4-BE49-F238E27FC236}">
                <a16:creationId xmlns:a16="http://schemas.microsoft.com/office/drawing/2014/main" id="{F89BA8BA-4FA0-1AA7-D1B3-0E936D05FD7C}"/>
              </a:ext>
            </a:extLst>
          </p:cNvPr>
          <p:cNvSpPr/>
          <p:nvPr/>
        </p:nvSpPr>
        <p:spPr>
          <a:xfrm>
            <a:off x="6873830" y="10689333"/>
            <a:ext cx="5196470" cy="4897618"/>
          </a:xfrm>
          <a:prstGeom prst="flowChartConnector">
            <a:avLst/>
          </a:prstGeom>
          <a:solidFill>
            <a:srgbClr val="B7366E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4400" b="1" dirty="0"/>
              <a:t>Via Piattaforma TEAMS</a:t>
            </a:r>
          </a:p>
          <a:p>
            <a:pPr algn="ctr"/>
            <a:endParaRPr lang="it-IT" sz="4400" b="1" dirty="0"/>
          </a:p>
          <a:p>
            <a:pPr algn="ctr"/>
            <a:r>
              <a:rPr lang="it-IT" sz="4400" b="1" dirty="0"/>
              <a:t>Codice </a:t>
            </a:r>
            <a:r>
              <a:rPr lang="it-IT" sz="4400" b="1" i="1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3kz7mzv</a:t>
            </a:r>
            <a:endParaRPr lang="it-IT" sz="4400" b="1" i="1" dirty="0"/>
          </a:p>
        </p:txBody>
      </p:sp>
    </p:spTree>
    <p:extLst>
      <p:ext uri="{BB962C8B-B14F-4D97-AF65-F5344CB8AC3E}">
        <p14:creationId xmlns:p14="http://schemas.microsoft.com/office/powerpoint/2010/main" val="3583294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18</Words>
  <Application>Microsoft Office PowerPoint</Application>
  <PresentationFormat>Personalizzato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Tiziana Bonifacino</dc:creator>
  <cp:lastModifiedBy>Tiziana Bonifacino</cp:lastModifiedBy>
  <cp:revision>4</cp:revision>
  <dcterms:created xsi:type="dcterms:W3CDTF">2024-02-29T11:48:41Z</dcterms:created>
  <dcterms:modified xsi:type="dcterms:W3CDTF">2024-02-29T13:17:42Z</dcterms:modified>
</cp:coreProperties>
</file>