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57" d="100"/>
          <a:sy n="57" d="100"/>
        </p:scale>
        <p:origin x="30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75D-2ED4-BB44-A2D7-88C87AB5C723}" type="datetimeFigureOut">
              <a:rPr lang="it-IT" smtClean="0"/>
              <a:t>13/06/2024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653A-F37A-E84B-B496-B521DDA92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84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75D-2ED4-BB44-A2D7-88C87AB5C723}" type="datetimeFigureOut">
              <a:rPr lang="it-IT" smtClean="0"/>
              <a:t>13/06/2024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653A-F37A-E84B-B496-B521DDA92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291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75D-2ED4-BB44-A2D7-88C87AB5C723}" type="datetimeFigureOut">
              <a:rPr lang="it-IT" smtClean="0"/>
              <a:t>13/06/2024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653A-F37A-E84B-B496-B521DDA92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01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75D-2ED4-BB44-A2D7-88C87AB5C723}" type="datetimeFigureOut">
              <a:rPr lang="it-IT" smtClean="0"/>
              <a:t>13/06/2024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653A-F37A-E84B-B496-B521DDA92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232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75D-2ED4-BB44-A2D7-88C87AB5C723}" type="datetimeFigureOut">
              <a:rPr lang="it-IT" smtClean="0"/>
              <a:t>13/06/2024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653A-F37A-E84B-B496-B521DDA92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47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75D-2ED4-BB44-A2D7-88C87AB5C723}" type="datetimeFigureOut">
              <a:rPr lang="it-IT" smtClean="0"/>
              <a:t>13/06/2024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653A-F37A-E84B-B496-B521DDA92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71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75D-2ED4-BB44-A2D7-88C87AB5C723}" type="datetimeFigureOut">
              <a:rPr lang="it-IT" smtClean="0"/>
              <a:t>13/06/2024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653A-F37A-E84B-B496-B521DDA92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49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75D-2ED4-BB44-A2D7-88C87AB5C723}" type="datetimeFigureOut">
              <a:rPr lang="it-IT" smtClean="0"/>
              <a:t>13/06/2024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653A-F37A-E84B-B496-B521DDA92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35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75D-2ED4-BB44-A2D7-88C87AB5C723}" type="datetimeFigureOut">
              <a:rPr lang="it-IT" smtClean="0"/>
              <a:t>13/06/2024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653A-F37A-E84B-B496-B521DDA92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47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75D-2ED4-BB44-A2D7-88C87AB5C723}" type="datetimeFigureOut">
              <a:rPr lang="it-IT" smtClean="0"/>
              <a:t>13/06/2024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653A-F37A-E84B-B496-B521DDA92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95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75D-2ED4-BB44-A2D7-88C87AB5C723}" type="datetimeFigureOut">
              <a:rPr lang="it-IT" smtClean="0"/>
              <a:t>13/06/2024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653A-F37A-E84B-B496-B521DDA92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24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AB975D-2ED4-BB44-A2D7-88C87AB5C723}" type="datetimeFigureOut">
              <a:rPr lang="it-IT" smtClean="0"/>
              <a:t>13/06/2024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48653A-F37A-E84B-B496-B521DDA92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98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A6ECBEF-9451-3FE6-DAB1-599E90B08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26" y="1875212"/>
            <a:ext cx="3747449" cy="2509020"/>
          </a:xfrm>
        </p:spPr>
        <p:txBody>
          <a:bodyPr>
            <a:noAutofit/>
          </a:bodyPr>
          <a:lstStyle/>
          <a:p>
            <a:pPr algn="r"/>
            <a:r>
              <a:rPr lang="en-US" sz="4800" b="1" dirty="0" err="1">
                <a:latin typeface="BODONI 72 BOOK" pitchFamily="2" charset="0"/>
              </a:rPr>
              <a:t>Presentazione</a:t>
            </a:r>
            <a:r>
              <a:rPr lang="en-US" sz="4800" b="1" dirty="0">
                <a:latin typeface="BODONI 72 BOOK" pitchFamily="2" charset="0"/>
              </a:rPr>
              <a:t> </a:t>
            </a:r>
            <a:r>
              <a:rPr lang="en-US" sz="4800" b="1" dirty="0" err="1">
                <a:latin typeface="BODONI 72 BOOK" pitchFamily="2" charset="0"/>
              </a:rPr>
              <a:t>dell’</a:t>
            </a:r>
            <a:r>
              <a:rPr lang="en-US" sz="6000" b="1" dirty="0" err="1">
                <a:latin typeface="BODONI 72 BOOK" pitchFamily="2" charset="0"/>
              </a:rPr>
              <a:t>Offerta</a:t>
            </a:r>
            <a:r>
              <a:rPr lang="en-US" sz="6000" b="1" dirty="0">
                <a:latin typeface="BODONI 72 BOOK" pitchFamily="2" charset="0"/>
              </a:rPr>
              <a:t> </a:t>
            </a:r>
            <a:r>
              <a:rPr lang="en-US" sz="6000" b="1" dirty="0" err="1">
                <a:latin typeface="BODONI 72 BOOK" pitchFamily="2" charset="0"/>
              </a:rPr>
              <a:t>Formativa</a:t>
            </a:r>
            <a:r>
              <a:rPr lang="en-US" sz="6000" b="1" dirty="0">
                <a:latin typeface="BODONI 72 BOOK" pitchFamily="2" charset="0"/>
              </a:rPr>
              <a:t> </a:t>
            </a:r>
          </a:p>
        </p:txBody>
      </p:sp>
      <p:pic>
        <p:nvPicPr>
          <p:cNvPr id="5" name="Immagine 4" descr="Immagine che contiene interno, muro, interior design, arte&#10;&#10;Descrizione generata automaticamente">
            <a:extLst>
              <a:ext uri="{FF2B5EF4-FFF2-40B4-BE49-F238E27FC236}">
                <a16:creationId xmlns:a16="http://schemas.microsoft.com/office/drawing/2014/main" id="{2F782747-AE33-6DF8-AA8C-D51A704035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17" t="194" r="35487" b="25904"/>
          <a:stretch/>
        </p:blipFill>
        <p:spPr>
          <a:xfrm>
            <a:off x="4346941" y="0"/>
            <a:ext cx="5254259" cy="12837423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7767664-518D-AB6B-5181-AE12748D2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987635"/>
            <a:ext cx="4083375" cy="7114964"/>
          </a:xfrm>
        </p:spPr>
        <p:txBody>
          <a:bodyPr/>
          <a:lstStyle/>
          <a:p>
            <a:pPr algn="r"/>
            <a:r>
              <a:rPr lang="en-US" sz="3200" dirty="0" err="1">
                <a:latin typeface="Bodoni 72 Book" pitchFamily="2" charset="0"/>
              </a:rPr>
              <a:t>Corsi</a:t>
            </a:r>
            <a:r>
              <a:rPr lang="en-US" sz="3200" dirty="0">
                <a:latin typeface="Bodoni 72 Book" pitchFamily="2" charset="0"/>
              </a:rPr>
              <a:t> di Studio </a:t>
            </a:r>
            <a:r>
              <a:rPr lang="en-US" sz="3200" dirty="0" err="1">
                <a:latin typeface="Bodoni 72 Book" pitchFamily="2" charset="0"/>
              </a:rPr>
              <a:t>triennali</a:t>
            </a:r>
            <a:r>
              <a:rPr lang="en-US" sz="3200" dirty="0">
                <a:latin typeface="Bodoni 72 Book" pitchFamily="2" charset="0"/>
              </a:rPr>
              <a:t> </a:t>
            </a:r>
          </a:p>
          <a:p>
            <a:pPr algn="r"/>
            <a:r>
              <a:rPr lang="en-US" sz="3200" dirty="0">
                <a:latin typeface="Bodoni 72 Book" pitchFamily="2" charset="0"/>
              </a:rPr>
              <a:t>in </a:t>
            </a:r>
          </a:p>
          <a:p>
            <a:pPr algn="r"/>
            <a:r>
              <a:rPr lang="en-US" sz="3200" b="1" dirty="0">
                <a:latin typeface="BODONI 72 BOOK" pitchFamily="2" charset="0"/>
              </a:rPr>
              <a:t>- Lingue e culture </a:t>
            </a:r>
            <a:r>
              <a:rPr lang="en-US" sz="3200" b="1" dirty="0" err="1">
                <a:latin typeface="BODONI 72 BOOK" pitchFamily="2" charset="0"/>
              </a:rPr>
              <a:t>moderne</a:t>
            </a:r>
            <a:r>
              <a:rPr lang="en-US" sz="3200" b="1" dirty="0">
                <a:latin typeface="Bodoni 72 Book" pitchFamily="2" charset="0"/>
              </a:rPr>
              <a:t> </a:t>
            </a:r>
          </a:p>
          <a:p>
            <a:pPr marL="457200" indent="-457200" algn="r">
              <a:buFontTx/>
              <a:buChar char="-"/>
            </a:pPr>
            <a:r>
              <a:rPr lang="en-US" sz="3200" b="1" dirty="0" err="1">
                <a:latin typeface="Bodoni 72 Book" pitchFamily="2" charset="0"/>
              </a:rPr>
              <a:t>Teorie</a:t>
            </a:r>
            <a:r>
              <a:rPr lang="en-US" sz="3200" b="1" dirty="0">
                <a:latin typeface="Bodoni 72 Book" pitchFamily="2" charset="0"/>
              </a:rPr>
              <a:t> </a:t>
            </a:r>
            <a:r>
              <a:rPr lang="en-US" sz="3200" b="1" dirty="0">
                <a:latin typeface="BODONI 72 BOOK" pitchFamily="2" charset="0"/>
              </a:rPr>
              <a:t>e </a:t>
            </a:r>
            <a:r>
              <a:rPr lang="en-US" sz="3200" b="1" dirty="0" err="1">
                <a:latin typeface="BODONI 72 BOOK" pitchFamily="2" charset="0"/>
              </a:rPr>
              <a:t>tecniche</a:t>
            </a:r>
            <a:r>
              <a:rPr lang="en-US" sz="3200" b="1" dirty="0">
                <a:latin typeface="BODONI 72 BOOK" pitchFamily="2" charset="0"/>
              </a:rPr>
              <a:t> </a:t>
            </a:r>
            <a:r>
              <a:rPr lang="en-US" sz="3200" b="1" dirty="0" err="1">
                <a:latin typeface="BODONI 72 BOOK" pitchFamily="2" charset="0"/>
              </a:rPr>
              <a:t>della</a:t>
            </a:r>
            <a:r>
              <a:rPr lang="en-US" sz="3200" b="1" dirty="0">
                <a:latin typeface="BODONI 72 BOOK" pitchFamily="2" charset="0"/>
              </a:rPr>
              <a:t> </a:t>
            </a:r>
            <a:r>
              <a:rPr lang="en-US" sz="3200" b="1" dirty="0" err="1">
                <a:latin typeface="BODONI 72 BOOK" pitchFamily="2" charset="0"/>
              </a:rPr>
              <a:t>mediazione</a:t>
            </a:r>
            <a:r>
              <a:rPr lang="en-US" sz="3200" b="1" dirty="0">
                <a:latin typeface="BODONI 72 BOOK" pitchFamily="2" charset="0"/>
              </a:rPr>
              <a:t> </a:t>
            </a:r>
            <a:r>
              <a:rPr lang="en-US" sz="3200" b="1" dirty="0" err="1">
                <a:latin typeface="BODONI 72 BOOK" pitchFamily="2" charset="0"/>
              </a:rPr>
              <a:t>interlinguistica</a:t>
            </a:r>
            <a:endParaRPr lang="en-US" sz="3200" b="1" dirty="0">
              <a:latin typeface="BODONI 72 BOOK" pitchFamily="2" charset="0"/>
            </a:endParaRPr>
          </a:p>
          <a:p>
            <a:pPr marL="457200" indent="-457200" algn="r">
              <a:buFontTx/>
              <a:buChar char="-"/>
            </a:pPr>
            <a:endParaRPr lang="en-US" sz="3200" b="1" dirty="0">
              <a:latin typeface="BODONI 72 BOOK" pitchFamily="2" charset="0"/>
            </a:endParaRPr>
          </a:p>
          <a:p>
            <a:pPr algn="r"/>
            <a:r>
              <a:rPr lang="en-US" sz="3200" b="1" dirty="0">
                <a:latin typeface="BODONI 72 BOOK" pitchFamily="2" charset="0"/>
              </a:rPr>
              <a:t>11 LUGLIO</a:t>
            </a:r>
          </a:p>
          <a:p>
            <a:pPr algn="r"/>
            <a:r>
              <a:rPr lang="en-US" sz="3200" b="1">
                <a:latin typeface="BODONI 72 BOOK" pitchFamily="2" charset="0"/>
              </a:rPr>
              <a:t>Ore </a:t>
            </a:r>
            <a:r>
              <a:rPr lang="en-US" sz="3200" b="1" dirty="0">
                <a:latin typeface="BODONI 72 BOOK" pitchFamily="2" charset="0"/>
              </a:rPr>
              <a:t>11.00</a:t>
            </a:r>
          </a:p>
          <a:p>
            <a:pPr algn="r"/>
            <a:r>
              <a:rPr lang="en-US" sz="3200" b="1" dirty="0">
                <a:latin typeface="BODONI 72 BOOK" pitchFamily="2" charset="0"/>
              </a:rPr>
              <a:t>AULA C</a:t>
            </a:r>
          </a:p>
          <a:p>
            <a:pPr algn="r"/>
            <a:r>
              <a:rPr lang="en-US" sz="3200" b="1" dirty="0">
                <a:latin typeface="BODONI 72 BOOK" pitchFamily="2" charset="0"/>
              </a:rPr>
              <a:t>POLO DIDATTICO</a:t>
            </a:r>
          </a:p>
          <a:p>
            <a:pPr algn="r"/>
            <a:r>
              <a:rPr lang="en-US" sz="3200" b="1" dirty="0">
                <a:latin typeface="BODONI 72 BOOK" pitchFamily="2" charset="0"/>
              </a:rPr>
              <a:t>Via </a:t>
            </a:r>
            <a:r>
              <a:rPr lang="en-US" sz="3200" b="1" dirty="0" err="1">
                <a:latin typeface="BODONI 72 BOOK" pitchFamily="2" charset="0"/>
              </a:rPr>
              <a:t>delle</a:t>
            </a:r>
            <a:r>
              <a:rPr lang="en-US" sz="3200" b="1" dirty="0">
                <a:latin typeface="BODONI 72 BOOK" pitchFamily="2" charset="0"/>
              </a:rPr>
              <a:t> Fontane </a:t>
            </a:r>
          </a:p>
          <a:p>
            <a:pPr algn="r"/>
            <a:endParaRPr lang="en-US" dirty="0"/>
          </a:p>
        </p:txBody>
      </p:sp>
      <p:pic>
        <p:nvPicPr>
          <p:cNvPr id="8" name="Immagine 7" descr="Immagine che contiene simbolo, schermata, logo, Carattere&#10;&#10;Descrizione generata automaticamente">
            <a:extLst>
              <a:ext uri="{FF2B5EF4-FFF2-40B4-BE49-F238E27FC236}">
                <a16:creationId xmlns:a16="http://schemas.microsoft.com/office/drawing/2014/main" id="{C8F8AB39-0751-76AC-9616-BFACD902B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18" y="435070"/>
            <a:ext cx="3305464" cy="83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668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30</Words>
  <Application>Microsoft Office PowerPoint</Application>
  <PresentationFormat>Formato A3 (297x420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Bodoni 72 Book</vt:lpstr>
      <vt:lpstr>Bodoni 72 Book</vt:lpstr>
      <vt:lpstr>Tema di Office</vt:lpstr>
      <vt:lpstr>Presentazione dell’Offerta Formativa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Giacomo Montanari</dc:creator>
  <cp:lastModifiedBy>Roberta Ferrando</cp:lastModifiedBy>
  <cp:revision>1</cp:revision>
  <dcterms:created xsi:type="dcterms:W3CDTF">2024-06-12T16:43:29Z</dcterms:created>
  <dcterms:modified xsi:type="dcterms:W3CDTF">2024-06-13T11:19:21Z</dcterms:modified>
</cp:coreProperties>
</file>